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71" r:id="rId8"/>
    <p:sldId id="272" r:id="rId9"/>
    <p:sldId id="273" r:id="rId10"/>
    <p:sldId id="267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552352"/>
            <a:ext cx="8915399" cy="2636875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祂倒在墳墓裏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ow, in the Grave He Lay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470" y="189154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死失權勢廢無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Si-  sit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 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破開堅固監牢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Phoa-khui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Death cannot keep His prey --- Jesus my Savior!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tore the bars away --- Jesus my Lord! </a:t>
            </a:r>
          </a:p>
        </p:txBody>
      </p:sp>
    </p:spTree>
    <p:extLst>
      <p:ext uri="{BB962C8B-B14F-4D97-AF65-F5344CB8AC3E}">
        <p14:creationId xmlns:p14="http://schemas.microsoft.com/office/powerpoint/2010/main" val="1591319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-104619"/>
            <a:ext cx="9420631" cy="6443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祂復再活由墓起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大權能贏對敵的計智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tui-tek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 from the grave He arose He arose,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a mighty triumph o’er His foes;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733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589" y="132711"/>
            <a:ext cx="9602789" cy="6081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祂復活克勝黑暗死失權勢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o- am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sit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與聖徒長長居住國位永坐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tng-tng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arose a victor from the dark domain,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He lives forever with His saints to reign.</a:t>
            </a:r>
          </a:p>
        </p:txBody>
      </p:sp>
    </p:spTree>
    <p:extLst>
      <p:ext uri="{BB962C8B-B14F-4D97-AF65-F5344CB8AC3E}">
        <p14:creationId xmlns:p14="http://schemas.microsoft.com/office/powerpoint/2010/main" val="7912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514" y="372140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哈利路亞主復活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Ha-   li-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arose! He arose!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Hallelujah! Christ arose!</a:t>
            </a:r>
          </a:p>
        </p:txBody>
      </p:sp>
    </p:spTree>
    <p:extLst>
      <p:ext uri="{BB962C8B-B14F-4D97-AF65-F5344CB8AC3E}">
        <p14:creationId xmlns:p14="http://schemas.microsoft.com/office/powerpoint/2010/main" val="67641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祂倒在墳墓裏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等候時到出來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Theng-hau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Goa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Low in the grave He lay --- Jesus my Savior!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Waiting the coming day --- Jesus My Lord 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3670" y="0"/>
            <a:ext cx="9420631" cy="6443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祂復再活由墓起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大權能贏對敵的計智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tui-tek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 from the grave He arose,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a mighty triumph o’er His foes;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656" y="241334"/>
            <a:ext cx="9602789" cy="6081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祂復活克勝黑暗死失權勢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 am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與聖徒長長居住國位永坐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tng-tng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arose a victor from the dark domain,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He lives forever with His saints to reign.</a:t>
            </a:r>
          </a:p>
        </p:txBody>
      </p:sp>
    </p:spTree>
    <p:extLst>
      <p:ext uri="{BB962C8B-B14F-4D97-AF65-F5344CB8AC3E}">
        <p14:creationId xmlns:p14="http://schemas.microsoft.com/office/powerpoint/2010/main" val="1290607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758" y="270145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哈利路亞主復活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Ha-  li-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arose! He arose!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Hallelujah! Christ arose!</a:t>
            </a:r>
          </a:p>
        </p:txBody>
      </p:sp>
    </p:spTree>
    <p:extLst>
      <p:ext uri="{BB962C8B-B14F-4D97-AF65-F5344CB8AC3E}">
        <p14:creationId xmlns:p14="http://schemas.microsoft.com/office/powerpoint/2010/main" val="1403904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781" y="234310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封石設兵加工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三日顧守空空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ko-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khangkhang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Goa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Vainly they watch His bed --- Jesus my Savior!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Vainly they seal the dead --- Jesus my Lord</a:t>
            </a:r>
          </a:p>
        </p:txBody>
      </p:sp>
    </p:spTree>
    <p:extLst>
      <p:ext uri="{BB962C8B-B14F-4D97-AF65-F5344CB8AC3E}">
        <p14:creationId xmlns:p14="http://schemas.microsoft.com/office/powerpoint/2010/main" val="511243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9492" y="109870"/>
            <a:ext cx="9420631" cy="6443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祂復再活由墓起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大權能贏對敵的計智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koan-leng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tui-tek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 from the grave He arose,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a mighty triumph o’er His foes;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85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989" y="234311"/>
            <a:ext cx="9602789" cy="6081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祂復活克勝黑暗死失權勢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o- am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與聖徒長長居住國位永坐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tng-tng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arose a victor from the dark domain,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He lives forever with His saints to reign.</a:t>
            </a:r>
          </a:p>
        </p:txBody>
      </p:sp>
    </p:spTree>
    <p:extLst>
      <p:ext uri="{BB962C8B-B14F-4D97-AF65-F5344CB8AC3E}">
        <p14:creationId xmlns:p14="http://schemas.microsoft.com/office/powerpoint/2010/main" val="3011198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781" y="270146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哈利路亞主復活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Ha-  li-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arose! He arose!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Hallelujah! Christ arose!</a:t>
            </a:r>
          </a:p>
        </p:txBody>
      </p:sp>
    </p:spTree>
    <p:extLst>
      <p:ext uri="{BB962C8B-B14F-4D97-AF65-F5344CB8AC3E}">
        <p14:creationId xmlns:p14="http://schemas.microsoft.com/office/powerpoint/2010/main" val="113781280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986</TotalTime>
  <Words>719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祂倒在墳墓裏 Low, in the Grave He Lay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99</cp:revision>
  <dcterms:created xsi:type="dcterms:W3CDTF">2020-01-10T06:25:13Z</dcterms:created>
  <dcterms:modified xsi:type="dcterms:W3CDTF">2020-07-25T08:20:49Z</dcterms:modified>
</cp:coreProperties>
</file>